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/>
    <p:restoredTop sz="96327"/>
  </p:normalViewPr>
  <p:slideViewPr>
    <p:cSldViewPr snapToGrid="0" snapToObjects="1">
      <p:cViewPr varScale="1">
        <p:scale>
          <a:sx n="19" d="100"/>
          <a:sy n="19" d="100"/>
        </p:scale>
        <p:origin x="180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324484" y="1659841"/>
              <a:ext cx="348691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dirty="0">
                  <a:latin typeface="Helvetica" pitchFamily="2" charset="0"/>
                </a:rPr>
                <a:t>Mapping the Wild in 3D: LiDAR Insights into Forest Ecology</a:t>
              </a:r>
              <a:endParaRPr lang="en-US" sz="6600" dirty="0"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4286553" y="3648130"/>
              <a:ext cx="206838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/>
            <a:r>
              <a:rPr lang="en-US" sz="4000" dirty="0">
                <a:solidFill>
                  <a:schemeClr val="tx1"/>
                </a:solidFill>
              </a:rPr>
              <a:t>    Forests are full of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2375344"/>
            <a:ext cx="13027030" cy="9978537"/>
          </a:xfrm>
          <a:prstGeom prst="rect">
            <a:avLst/>
          </a:prstGeom>
          <a:blipFill dpi="0" rotWithShape="1"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898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Sites, LiDAR,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4" y="4540205"/>
            <a:ext cx="16931672" cy="277975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7475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78964"/>
              </p:ext>
            </p:extLst>
          </p:nvPr>
        </p:nvGraphicFramePr>
        <p:xfrm>
          <a:off x="7225080" y="11152759"/>
          <a:ext cx="4941051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2933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2111720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76863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conception by the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52308"/>
              </p:ext>
            </p:extLst>
          </p:nvPr>
        </p:nvGraphicFramePr>
        <p:xfrm>
          <a:off x="872149" y="17607597"/>
          <a:ext cx="11358452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472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583310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733670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934671"/>
              </p:ext>
            </p:extLst>
          </p:nvPr>
        </p:nvGraphicFramePr>
        <p:xfrm>
          <a:off x="12754593" y="6274627"/>
          <a:ext cx="16766716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0763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921984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700391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31357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47920"/>
              </p:ext>
            </p:extLst>
          </p:nvPr>
        </p:nvGraphicFramePr>
        <p:xfrm>
          <a:off x="12964997" y="21025950"/>
          <a:ext cx="16556312" cy="12302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76641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Scene Semantic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394791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812382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6233415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403884"/>
            <a:chOff x="3853436" y="3297313"/>
            <a:chExt cx="15952507" cy="10403884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87455" y="8481265"/>
              <a:ext cx="15778112" cy="5219932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404773"/>
              </p:ext>
            </p:extLst>
          </p:nvPr>
        </p:nvGraphicFramePr>
        <p:xfrm>
          <a:off x="30126331" y="5353092"/>
          <a:ext cx="12841590" cy="16703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12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290321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Spherical projection + 2D models = faster, high-quality 3D labeling.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Achieved ~90% accuracy; models generalized well across forest scenes and accelerated label refinement.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Incorporate richer features for 3D Seg-model training.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Improve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feature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77529"/>
            <a:ext cx="6067263" cy="5293584"/>
            <a:chOff x="36738433" y="5339623"/>
            <a:chExt cx="6067263" cy="5293584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339623"/>
              <a:ext cx="6067263" cy="529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744527" y="5374312"/>
              <a:ext cx="40723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Confusion matrix on an </a:t>
              </a:r>
              <a:r>
                <a:rPr lang="fr-FR" sz="1800" dirty="0" err="1"/>
                <a:t>example</a:t>
              </a:r>
              <a:r>
                <a:rPr lang="fr-FR" sz="1800" dirty="0"/>
                <a:t> </a:t>
              </a:r>
              <a:r>
                <a:rPr lang="fr-FR" sz="1800" dirty="0" err="1"/>
                <a:t>dataset</a:t>
              </a:r>
              <a:endParaRPr lang="en-US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2391421"/>
            <a:ext cx="12632592" cy="9978537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 A Glimpse Through the Laser’s Eye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47033</TotalTime>
  <Words>623</Words>
  <Application>Microsoft Office PowerPoint</Application>
  <PresentationFormat>Custom</PresentationFormat>
  <Paragraphs>104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Google Sans</vt:lpstr>
      <vt:lpstr>Arial</vt:lpstr>
      <vt:lpstr>Calibri</vt:lpstr>
      <vt:lpstr>Calibri Light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94</cp:revision>
  <cp:lastPrinted>2021-12-01T19:46:30Z</cp:lastPrinted>
  <dcterms:created xsi:type="dcterms:W3CDTF">2021-11-22T13:12:01Z</dcterms:created>
  <dcterms:modified xsi:type="dcterms:W3CDTF">2025-04-16T19:31:23Z</dcterms:modified>
</cp:coreProperties>
</file>